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1638" r:id="rId3"/>
    <p:sldId id="1639" r:id="rId4"/>
    <p:sldId id="1640" r:id="rId5"/>
    <p:sldId id="1641" r:id="rId6"/>
    <p:sldId id="1642" r:id="rId7"/>
    <p:sldId id="1643" r:id="rId8"/>
    <p:sldId id="1644" r:id="rId9"/>
    <p:sldId id="1645" r:id="rId11"/>
    <p:sldId id="1646" r:id="rId12"/>
    <p:sldId id="1647" r:id="rId13"/>
    <p:sldId id="1648" r:id="rId14"/>
    <p:sldId id="1649" r:id="rId15"/>
    <p:sldId id="1650" r:id="rId16"/>
    <p:sldId id="1651" r:id="rId17"/>
    <p:sldId id="1652" r:id="rId18"/>
    <p:sldId id="1653" r:id="rId19"/>
    <p:sldId id="1654" r:id="rId20"/>
    <p:sldId id="1655" r:id="rId21"/>
    <p:sldId id="1656" r:id="rId22"/>
    <p:sldId id="1657" r:id="rId23"/>
    <p:sldId id="1658" r:id="rId24"/>
    <p:sldId id="1659" r:id="rId25"/>
    <p:sldId id="1660" r:id="rId26"/>
    <p:sldId id="1661" r:id="rId27"/>
    <p:sldId id="1662" r:id="rId28"/>
    <p:sldId id="1663" r:id="rId29"/>
    <p:sldId id="1664" r:id="rId30"/>
    <p:sldId id="1665" r:id="rId31"/>
    <p:sldId id="1666" r:id="rId32"/>
    <p:sldId id="1667" r:id="rId33"/>
    <p:sldId id="1668" r:id="rId34"/>
    <p:sldId id="1669" r:id="rId35"/>
    <p:sldId id="1670" r:id="rId36"/>
    <p:sldId id="1671" r:id="rId37"/>
    <p:sldId id="1672" r:id="rId38"/>
    <p:sldId id="1673" r:id="rId39"/>
    <p:sldId id="1674" r:id="rId40"/>
    <p:sldId id="1675" r:id="rId41"/>
    <p:sldId id="1676" r:id="rId42"/>
    <p:sldId id="1677" r:id="rId43"/>
    <p:sldId id="1678" r:id="rId44"/>
    <p:sldId id="1679" r:id="rId45"/>
    <p:sldId id="1680" r:id="rId46"/>
    <p:sldId id="1681" r:id="rId47"/>
    <p:sldId id="1682" r:id="rId48"/>
    <p:sldId id="1683" r:id="rId49"/>
    <p:sldId id="1684" r:id="rId50"/>
    <p:sldId id="1685" r:id="rId51"/>
    <p:sldId id="1686" r:id="rId52"/>
    <p:sldId id="1687" r:id="rId53"/>
    <p:sldId id="1688" r:id="rId54"/>
    <p:sldId id="1689" r:id="rId55"/>
    <p:sldId id="1690" r:id="rId56"/>
    <p:sldId id="1691" r:id="rId57"/>
    <p:sldId id="1692" r:id="rId58"/>
    <p:sldId id="1693" r:id="rId59"/>
    <p:sldId id="1694" r:id="rId60"/>
    <p:sldId id="1695" r:id="rId61"/>
    <p:sldId id="1696" r:id="rId62"/>
    <p:sldId id="1697" r:id="rId63"/>
    <p:sldId id="1698" r:id="rId64"/>
    <p:sldId id="1699" r:id="rId65"/>
    <p:sldId id="1700" r:id="rId66"/>
    <p:sldId id="1701" r:id="rId67"/>
    <p:sldId id="1702" r:id="rId68"/>
    <p:sldId id="1703" r:id="rId69"/>
    <p:sldId id="1704" r:id="rId70"/>
    <p:sldId id="1705" r:id="rId71"/>
    <p:sldId id="1706" r:id="rId72"/>
    <p:sldId id="1707" r:id="rId73"/>
  </p:sldIdLst>
  <p:sldSz cx="12192000" cy="6858000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gs" Target="tags/tag421.xml"/><Relationship Id="rId77" Type="http://schemas.openxmlformats.org/officeDocument/2006/relationships/commentAuthors" Target="commentAuthors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8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9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2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24.jpeg"/><Relationship Id="rId4" Type="http://schemas.openxmlformats.org/officeDocument/2006/relationships/image" Target="../media/image3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3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8.png"/><Relationship Id="rId2" Type="http://schemas.openxmlformats.org/officeDocument/2006/relationships/image" Target="../media/image49.jpe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8.png"/><Relationship Id="rId2" Type="http://schemas.openxmlformats.org/officeDocument/2006/relationships/image" Target="../media/image50.jpe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8.png"/><Relationship Id="rId2" Type="http://schemas.openxmlformats.org/officeDocument/2006/relationships/image" Target="../media/image52.jpe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8.png"/><Relationship Id="rId2" Type="http://schemas.openxmlformats.org/officeDocument/2006/relationships/image" Target="../media/image53.jpe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8.png"/><Relationship Id="rId2" Type="http://schemas.openxmlformats.org/officeDocument/2006/relationships/image" Target="../media/image54.jpeg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Relationship Id="rId3" Type="http://schemas.openxmlformats.org/officeDocument/2006/relationships/image" Target="../media/image18.jpeg"/><Relationship Id="rId2" Type="http://schemas.openxmlformats.org/officeDocument/2006/relationships/image" Target="../media/image55.jpe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18.jpeg"/><Relationship Id="rId4" Type="http://schemas.openxmlformats.org/officeDocument/2006/relationships/image" Target="../media/image59.jpeg"/><Relationship Id="rId3" Type="http://schemas.openxmlformats.org/officeDocument/2006/relationships/image" Target="../media/image58.png"/><Relationship Id="rId2" Type="http://schemas.openxmlformats.org/officeDocument/2006/relationships/image" Target="../media/image49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62.jpeg"/><Relationship Id="rId4" Type="http://schemas.openxmlformats.org/officeDocument/2006/relationships/image" Target="../media/image56.jpeg"/><Relationship Id="rId3" Type="http://schemas.openxmlformats.org/officeDocument/2006/relationships/image" Target="../media/image61.jpeg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1.xml"/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2.xml"/><Relationship Id="rId3" Type="http://schemas.openxmlformats.org/officeDocument/2006/relationships/image" Target="../media/image71.jpe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280.xml"/><Relationship Id="rId98" Type="http://schemas.openxmlformats.org/officeDocument/2006/relationships/tags" Target="../tags/tag279.xml"/><Relationship Id="rId97" Type="http://schemas.openxmlformats.org/officeDocument/2006/relationships/tags" Target="../tags/tag278.xml"/><Relationship Id="rId96" Type="http://schemas.openxmlformats.org/officeDocument/2006/relationships/tags" Target="../tags/tag277.xml"/><Relationship Id="rId95" Type="http://schemas.openxmlformats.org/officeDocument/2006/relationships/tags" Target="../tags/tag276.xml"/><Relationship Id="rId94" Type="http://schemas.openxmlformats.org/officeDocument/2006/relationships/tags" Target="../tags/tag275.xml"/><Relationship Id="rId93" Type="http://schemas.openxmlformats.org/officeDocument/2006/relationships/tags" Target="../tags/tag274.xml"/><Relationship Id="rId92" Type="http://schemas.openxmlformats.org/officeDocument/2006/relationships/tags" Target="../tags/tag273.xml"/><Relationship Id="rId91" Type="http://schemas.openxmlformats.org/officeDocument/2006/relationships/tags" Target="../tags/tag272.xml"/><Relationship Id="rId90" Type="http://schemas.openxmlformats.org/officeDocument/2006/relationships/tags" Target="../tags/tag271.xml"/><Relationship Id="rId9" Type="http://schemas.openxmlformats.org/officeDocument/2006/relationships/tags" Target="../tags/tag190.xml"/><Relationship Id="rId89" Type="http://schemas.openxmlformats.org/officeDocument/2006/relationships/tags" Target="../tags/tag270.xml"/><Relationship Id="rId88" Type="http://schemas.openxmlformats.org/officeDocument/2006/relationships/tags" Target="../tags/tag269.xml"/><Relationship Id="rId87" Type="http://schemas.openxmlformats.org/officeDocument/2006/relationships/tags" Target="../tags/tag268.xml"/><Relationship Id="rId86" Type="http://schemas.openxmlformats.org/officeDocument/2006/relationships/tags" Target="../tags/tag267.xml"/><Relationship Id="rId85" Type="http://schemas.openxmlformats.org/officeDocument/2006/relationships/tags" Target="../tags/tag266.xml"/><Relationship Id="rId84" Type="http://schemas.openxmlformats.org/officeDocument/2006/relationships/tags" Target="../tags/tag265.xml"/><Relationship Id="rId83" Type="http://schemas.openxmlformats.org/officeDocument/2006/relationships/tags" Target="../tags/tag264.xml"/><Relationship Id="rId82" Type="http://schemas.openxmlformats.org/officeDocument/2006/relationships/tags" Target="../tags/tag263.xml"/><Relationship Id="rId81" Type="http://schemas.openxmlformats.org/officeDocument/2006/relationships/tags" Target="../tags/tag262.xml"/><Relationship Id="rId80" Type="http://schemas.openxmlformats.org/officeDocument/2006/relationships/tags" Target="../tags/tag261.xml"/><Relationship Id="rId8" Type="http://schemas.openxmlformats.org/officeDocument/2006/relationships/tags" Target="../tags/tag189.xml"/><Relationship Id="rId79" Type="http://schemas.openxmlformats.org/officeDocument/2006/relationships/tags" Target="../tags/tag260.xml"/><Relationship Id="rId78" Type="http://schemas.openxmlformats.org/officeDocument/2006/relationships/tags" Target="../tags/tag259.xml"/><Relationship Id="rId77" Type="http://schemas.openxmlformats.org/officeDocument/2006/relationships/tags" Target="../tags/tag258.xml"/><Relationship Id="rId76" Type="http://schemas.openxmlformats.org/officeDocument/2006/relationships/tags" Target="../tags/tag257.xml"/><Relationship Id="rId75" Type="http://schemas.openxmlformats.org/officeDocument/2006/relationships/tags" Target="../tags/tag256.xml"/><Relationship Id="rId74" Type="http://schemas.openxmlformats.org/officeDocument/2006/relationships/tags" Target="../tags/tag255.xml"/><Relationship Id="rId73" Type="http://schemas.openxmlformats.org/officeDocument/2006/relationships/tags" Target="../tags/tag254.xml"/><Relationship Id="rId72" Type="http://schemas.openxmlformats.org/officeDocument/2006/relationships/tags" Target="../tags/tag253.xml"/><Relationship Id="rId71" Type="http://schemas.openxmlformats.org/officeDocument/2006/relationships/tags" Target="../tags/tag252.xml"/><Relationship Id="rId70" Type="http://schemas.openxmlformats.org/officeDocument/2006/relationships/tags" Target="../tags/tag251.xml"/><Relationship Id="rId7" Type="http://schemas.openxmlformats.org/officeDocument/2006/relationships/tags" Target="../tags/tag188.xml"/><Relationship Id="rId69" Type="http://schemas.openxmlformats.org/officeDocument/2006/relationships/tags" Target="../tags/tag250.xml"/><Relationship Id="rId68" Type="http://schemas.openxmlformats.org/officeDocument/2006/relationships/tags" Target="../tags/tag249.xml"/><Relationship Id="rId67" Type="http://schemas.openxmlformats.org/officeDocument/2006/relationships/tags" Target="../tags/tag248.xml"/><Relationship Id="rId66" Type="http://schemas.openxmlformats.org/officeDocument/2006/relationships/tags" Target="../tags/tag247.xml"/><Relationship Id="rId65" Type="http://schemas.openxmlformats.org/officeDocument/2006/relationships/tags" Target="../tags/tag246.xml"/><Relationship Id="rId64" Type="http://schemas.openxmlformats.org/officeDocument/2006/relationships/tags" Target="../tags/tag245.xml"/><Relationship Id="rId63" Type="http://schemas.openxmlformats.org/officeDocument/2006/relationships/tags" Target="../tags/tag244.xml"/><Relationship Id="rId62" Type="http://schemas.openxmlformats.org/officeDocument/2006/relationships/tags" Target="../tags/tag243.xml"/><Relationship Id="rId61" Type="http://schemas.openxmlformats.org/officeDocument/2006/relationships/tags" Target="../tags/tag242.xml"/><Relationship Id="rId60" Type="http://schemas.openxmlformats.org/officeDocument/2006/relationships/tags" Target="../tags/tag241.xml"/><Relationship Id="rId6" Type="http://schemas.openxmlformats.org/officeDocument/2006/relationships/tags" Target="../tags/tag187.xml"/><Relationship Id="rId59" Type="http://schemas.openxmlformats.org/officeDocument/2006/relationships/tags" Target="../tags/tag240.xml"/><Relationship Id="rId58" Type="http://schemas.openxmlformats.org/officeDocument/2006/relationships/tags" Target="../tags/tag239.xml"/><Relationship Id="rId57" Type="http://schemas.openxmlformats.org/officeDocument/2006/relationships/tags" Target="../tags/tag238.xml"/><Relationship Id="rId56" Type="http://schemas.openxmlformats.org/officeDocument/2006/relationships/tags" Target="../tags/tag237.xml"/><Relationship Id="rId55" Type="http://schemas.openxmlformats.org/officeDocument/2006/relationships/tags" Target="../tags/tag236.xml"/><Relationship Id="rId54" Type="http://schemas.openxmlformats.org/officeDocument/2006/relationships/tags" Target="../tags/tag235.xml"/><Relationship Id="rId53" Type="http://schemas.openxmlformats.org/officeDocument/2006/relationships/tags" Target="../tags/tag234.xml"/><Relationship Id="rId52" Type="http://schemas.openxmlformats.org/officeDocument/2006/relationships/tags" Target="../tags/tag233.xml"/><Relationship Id="rId51" Type="http://schemas.openxmlformats.org/officeDocument/2006/relationships/tags" Target="../tags/tag232.xml"/><Relationship Id="rId50" Type="http://schemas.openxmlformats.org/officeDocument/2006/relationships/tags" Target="../tags/tag231.xml"/><Relationship Id="rId5" Type="http://schemas.openxmlformats.org/officeDocument/2006/relationships/tags" Target="../tags/tag186.xml"/><Relationship Id="rId49" Type="http://schemas.openxmlformats.org/officeDocument/2006/relationships/tags" Target="../tags/tag230.xml"/><Relationship Id="rId48" Type="http://schemas.openxmlformats.org/officeDocument/2006/relationships/tags" Target="../tags/tag229.xml"/><Relationship Id="rId47" Type="http://schemas.openxmlformats.org/officeDocument/2006/relationships/tags" Target="../tags/tag228.xml"/><Relationship Id="rId46" Type="http://schemas.openxmlformats.org/officeDocument/2006/relationships/tags" Target="../tags/tag227.xml"/><Relationship Id="rId45" Type="http://schemas.openxmlformats.org/officeDocument/2006/relationships/tags" Target="../tags/tag226.xml"/><Relationship Id="rId44" Type="http://schemas.openxmlformats.org/officeDocument/2006/relationships/tags" Target="../tags/tag225.xml"/><Relationship Id="rId43" Type="http://schemas.openxmlformats.org/officeDocument/2006/relationships/tags" Target="../tags/tag224.xml"/><Relationship Id="rId42" Type="http://schemas.openxmlformats.org/officeDocument/2006/relationships/tags" Target="../tags/tag223.xml"/><Relationship Id="rId41" Type="http://schemas.openxmlformats.org/officeDocument/2006/relationships/tags" Target="../tags/tag222.xml"/><Relationship Id="rId40" Type="http://schemas.openxmlformats.org/officeDocument/2006/relationships/tags" Target="../tags/tag221.xml"/><Relationship Id="rId4" Type="http://schemas.openxmlformats.org/officeDocument/2006/relationships/tags" Target="../tags/tag185.xml"/><Relationship Id="rId39" Type="http://schemas.openxmlformats.org/officeDocument/2006/relationships/tags" Target="../tags/tag220.xml"/><Relationship Id="rId38" Type="http://schemas.openxmlformats.org/officeDocument/2006/relationships/tags" Target="../tags/tag219.xml"/><Relationship Id="rId37" Type="http://schemas.openxmlformats.org/officeDocument/2006/relationships/tags" Target="../tags/tag218.xml"/><Relationship Id="rId36" Type="http://schemas.openxmlformats.org/officeDocument/2006/relationships/tags" Target="../tags/tag217.xml"/><Relationship Id="rId35" Type="http://schemas.openxmlformats.org/officeDocument/2006/relationships/tags" Target="../tags/tag216.xml"/><Relationship Id="rId34" Type="http://schemas.openxmlformats.org/officeDocument/2006/relationships/tags" Target="../tags/tag215.xml"/><Relationship Id="rId33" Type="http://schemas.openxmlformats.org/officeDocument/2006/relationships/tags" Target="../tags/tag214.xml"/><Relationship Id="rId32" Type="http://schemas.openxmlformats.org/officeDocument/2006/relationships/tags" Target="../tags/tag213.xml"/><Relationship Id="rId31" Type="http://schemas.openxmlformats.org/officeDocument/2006/relationships/tags" Target="../tags/tag212.xml"/><Relationship Id="rId30" Type="http://schemas.openxmlformats.org/officeDocument/2006/relationships/tags" Target="../tags/tag211.xml"/><Relationship Id="rId3" Type="http://schemas.openxmlformats.org/officeDocument/2006/relationships/tags" Target="../tags/tag184.xml"/><Relationship Id="rId29" Type="http://schemas.openxmlformats.org/officeDocument/2006/relationships/tags" Target="../tags/tag210.xml"/><Relationship Id="rId28" Type="http://schemas.openxmlformats.org/officeDocument/2006/relationships/tags" Target="../tags/tag209.xml"/><Relationship Id="rId27" Type="http://schemas.openxmlformats.org/officeDocument/2006/relationships/tags" Target="../tags/tag208.xml"/><Relationship Id="rId26" Type="http://schemas.openxmlformats.org/officeDocument/2006/relationships/tags" Target="../tags/tag207.xml"/><Relationship Id="rId25" Type="http://schemas.openxmlformats.org/officeDocument/2006/relationships/tags" Target="../tags/tag206.xml"/><Relationship Id="rId24" Type="http://schemas.openxmlformats.org/officeDocument/2006/relationships/tags" Target="../tags/tag205.xml"/><Relationship Id="rId23" Type="http://schemas.openxmlformats.org/officeDocument/2006/relationships/tags" Target="../tags/tag204.xml"/><Relationship Id="rId22" Type="http://schemas.openxmlformats.org/officeDocument/2006/relationships/tags" Target="../tags/tag203.xml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tags" Target="../tags/tag183.xml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298.xml"/><Relationship Id="rId116" Type="http://schemas.openxmlformats.org/officeDocument/2006/relationships/tags" Target="../tags/tag297.xml"/><Relationship Id="rId115" Type="http://schemas.openxmlformats.org/officeDocument/2006/relationships/tags" Target="../tags/tag296.xml"/><Relationship Id="rId114" Type="http://schemas.openxmlformats.org/officeDocument/2006/relationships/tags" Target="../tags/tag295.xml"/><Relationship Id="rId113" Type="http://schemas.openxmlformats.org/officeDocument/2006/relationships/tags" Target="../tags/tag294.xml"/><Relationship Id="rId112" Type="http://schemas.openxmlformats.org/officeDocument/2006/relationships/tags" Target="../tags/tag293.xml"/><Relationship Id="rId111" Type="http://schemas.openxmlformats.org/officeDocument/2006/relationships/tags" Target="../tags/tag292.xml"/><Relationship Id="rId110" Type="http://schemas.openxmlformats.org/officeDocument/2006/relationships/tags" Target="../tags/tag291.xml"/><Relationship Id="rId11" Type="http://schemas.openxmlformats.org/officeDocument/2006/relationships/tags" Target="../tags/tag192.xml"/><Relationship Id="rId109" Type="http://schemas.openxmlformats.org/officeDocument/2006/relationships/tags" Target="../tags/tag290.xml"/><Relationship Id="rId108" Type="http://schemas.openxmlformats.org/officeDocument/2006/relationships/tags" Target="../tags/tag289.xml"/><Relationship Id="rId107" Type="http://schemas.openxmlformats.org/officeDocument/2006/relationships/tags" Target="../tags/tag288.xml"/><Relationship Id="rId106" Type="http://schemas.openxmlformats.org/officeDocument/2006/relationships/tags" Target="../tags/tag287.xml"/><Relationship Id="rId105" Type="http://schemas.openxmlformats.org/officeDocument/2006/relationships/tags" Target="../tags/tag286.xml"/><Relationship Id="rId104" Type="http://schemas.openxmlformats.org/officeDocument/2006/relationships/tags" Target="../tags/tag285.xml"/><Relationship Id="rId103" Type="http://schemas.openxmlformats.org/officeDocument/2006/relationships/tags" Target="../tags/tag284.xml"/><Relationship Id="rId102" Type="http://schemas.openxmlformats.org/officeDocument/2006/relationships/tags" Target="../tags/tag283.xml"/><Relationship Id="rId101" Type="http://schemas.openxmlformats.org/officeDocument/2006/relationships/tags" Target="../tags/tag282.xml"/><Relationship Id="rId100" Type="http://schemas.openxmlformats.org/officeDocument/2006/relationships/tags" Target="../tags/tag281.xml"/><Relationship Id="rId10" Type="http://schemas.openxmlformats.org/officeDocument/2006/relationships/tags" Target="../tags/tag191.xml"/><Relationship Id="rId1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9.xml"/><Relationship Id="rId2" Type="http://schemas.openxmlformats.org/officeDocument/2006/relationships/image" Target="../media/image74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9.jpeg"/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0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1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02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tags" Target="../tags/tag400.xml"/><Relationship Id="rId98" Type="http://schemas.openxmlformats.org/officeDocument/2006/relationships/tags" Target="../tags/tag399.xml"/><Relationship Id="rId97" Type="http://schemas.openxmlformats.org/officeDocument/2006/relationships/tags" Target="../tags/tag398.xml"/><Relationship Id="rId96" Type="http://schemas.openxmlformats.org/officeDocument/2006/relationships/tags" Target="../tags/tag397.xml"/><Relationship Id="rId95" Type="http://schemas.openxmlformats.org/officeDocument/2006/relationships/tags" Target="../tags/tag396.xml"/><Relationship Id="rId94" Type="http://schemas.openxmlformats.org/officeDocument/2006/relationships/tags" Target="../tags/tag395.xml"/><Relationship Id="rId93" Type="http://schemas.openxmlformats.org/officeDocument/2006/relationships/tags" Target="../tags/tag394.xml"/><Relationship Id="rId92" Type="http://schemas.openxmlformats.org/officeDocument/2006/relationships/tags" Target="../tags/tag393.xml"/><Relationship Id="rId91" Type="http://schemas.openxmlformats.org/officeDocument/2006/relationships/tags" Target="../tags/tag392.xml"/><Relationship Id="rId90" Type="http://schemas.openxmlformats.org/officeDocument/2006/relationships/tags" Target="../tags/tag391.xml"/><Relationship Id="rId9" Type="http://schemas.openxmlformats.org/officeDocument/2006/relationships/tags" Target="../tags/tag310.xml"/><Relationship Id="rId89" Type="http://schemas.openxmlformats.org/officeDocument/2006/relationships/tags" Target="../tags/tag390.xml"/><Relationship Id="rId88" Type="http://schemas.openxmlformats.org/officeDocument/2006/relationships/tags" Target="../tags/tag389.xml"/><Relationship Id="rId87" Type="http://schemas.openxmlformats.org/officeDocument/2006/relationships/tags" Target="../tags/tag388.xml"/><Relationship Id="rId86" Type="http://schemas.openxmlformats.org/officeDocument/2006/relationships/tags" Target="../tags/tag387.xml"/><Relationship Id="rId85" Type="http://schemas.openxmlformats.org/officeDocument/2006/relationships/tags" Target="../tags/tag386.xml"/><Relationship Id="rId84" Type="http://schemas.openxmlformats.org/officeDocument/2006/relationships/tags" Target="../tags/tag385.xml"/><Relationship Id="rId83" Type="http://schemas.openxmlformats.org/officeDocument/2006/relationships/tags" Target="../tags/tag384.xml"/><Relationship Id="rId82" Type="http://schemas.openxmlformats.org/officeDocument/2006/relationships/tags" Target="../tags/tag383.xml"/><Relationship Id="rId81" Type="http://schemas.openxmlformats.org/officeDocument/2006/relationships/tags" Target="../tags/tag382.xml"/><Relationship Id="rId80" Type="http://schemas.openxmlformats.org/officeDocument/2006/relationships/tags" Target="../tags/tag381.xml"/><Relationship Id="rId8" Type="http://schemas.openxmlformats.org/officeDocument/2006/relationships/tags" Target="../tags/tag309.xml"/><Relationship Id="rId79" Type="http://schemas.openxmlformats.org/officeDocument/2006/relationships/tags" Target="../tags/tag380.xml"/><Relationship Id="rId78" Type="http://schemas.openxmlformats.org/officeDocument/2006/relationships/tags" Target="../tags/tag379.xml"/><Relationship Id="rId77" Type="http://schemas.openxmlformats.org/officeDocument/2006/relationships/tags" Target="../tags/tag378.xml"/><Relationship Id="rId76" Type="http://schemas.openxmlformats.org/officeDocument/2006/relationships/tags" Target="../tags/tag377.xml"/><Relationship Id="rId75" Type="http://schemas.openxmlformats.org/officeDocument/2006/relationships/tags" Target="../tags/tag376.xml"/><Relationship Id="rId74" Type="http://schemas.openxmlformats.org/officeDocument/2006/relationships/tags" Target="../tags/tag375.xml"/><Relationship Id="rId73" Type="http://schemas.openxmlformats.org/officeDocument/2006/relationships/tags" Target="../tags/tag374.xml"/><Relationship Id="rId72" Type="http://schemas.openxmlformats.org/officeDocument/2006/relationships/tags" Target="../tags/tag373.xml"/><Relationship Id="rId71" Type="http://schemas.openxmlformats.org/officeDocument/2006/relationships/tags" Target="../tags/tag372.xml"/><Relationship Id="rId70" Type="http://schemas.openxmlformats.org/officeDocument/2006/relationships/tags" Target="../tags/tag371.xml"/><Relationship Id="rId7" Type="http://schemas.openxmlformats.org/officeDocument/2006/relationships/tags" Target="../tags/tag308.xml"/><Relationship Id="rId69" Type="http://schemas.openxmlformats.org/officeDocument/2006/relationships/tags" Target="../tags/tag370.xml"/><Relationship Id="rId68" Type="http://schemas.openxmlformats.org/officeDocument/2006/relationships/tags" Target="../tags/tag369.xml"/><Relationship Id="rId67" Type="http://schemas.openxmlformats.org/officeDocument/2006/relationships/tags" Target="../tags/tag368.xml"/><Relationship Id="rId66" Type="http://schemas.openxmlformats.org/officeDocument/2006/relationships/tags" Target="../tags/tag367.xml"/><Relationship Id="rId65" Type="http://schemas.openxmlformats.org/officeDocument/2006/relationships/tags" Target="../tags/tag366.xml"/><Relationship Id="rId64" Type="http://schemas.openxmlformats.org/officeDocument/2006/relationships/tags" Target="../tags/tag365.xml"/><Relationship Id="rId63" Type="http://schemas.openxmlformats.org/officeDocument/2006/relationships/tags" Target="../tags/tag364.xml"/><Relationship Id="rId62" Type="http://schemas.openxmlformats.org/officeDocument/2006/relationships/tags" Target="../tags/tag363.xml"/><Relationship Id="rId61" Type="http://schemas.openxmlformats.org/officeDocument/2006/relationships/tags" Target="../tags/tag362.xml"/><Relationship Id="rId60" Type="http://schemas.openxmlformats.org/officeDocument/2006/relationships/tags" Target="../tags/tag361.xml"/><Relationship Id="rId6" Type="http://schemas.openxmlformats.org/officeDocument/2006/relationships/tags" Target="../tags/tag307.xml"/><Relationship Id="rId59" Type="http://schemas.openxmlformats.org/officeDocument/2006/relationships/tags" Target="../tags/tag360.xml"/><Relationship Id="rId58" Type="http://schemas.openxmlformats.org/officeDocument/2006/relationships/tags" Target="../tags/tag359.xml"/><Relationship Id="rId57" Type="http://schemas.openxmlformats.org/officeDocument/2006/relationships/tags" Target="../tags/tag358.xml"/><Relationship Id="rId56" Type="http://schemas.openxmlformats.org/officeDocument/2006/relationships/tags" Target="../tags/tag357.xml"/><Relationship Id="rId55" Type="http://schemas.openxmlformats.org/officeDocument/2006/relationships/tags" Target="../tags/tag356.xml"/><Relationship Id="rId54" Type="http://schemas.openxmlformats.org/officeDocument/2006/relationships/tags" Target="../tags/tag355.xml"/><Relationship Id="rId53" Type="http://schemas.openxmlformats.org/officeDocument/2006/relationships/tags" Target="../tags/tag354.xml"/><Relationship Id="rId52" Type="http://schemas.openxmlformats.org/officeDocument/2006/relationships/tags" Target="../tags/tag353.xml"/><Relationship Id="rId51" Type="http://schemas.openxmlformats.org/officeDocument/2006/relationships/tags" Target="../tags/tag352.xml"/><Relationship Id="rId50" Type="http://schemas.openxmlformats.org/officeDocument/2006/relationships/tags" Target="../tags/tag351.xml"/><Relationship Id="rId5" Type="http://schemas.openxmlformats.org/officeDocument/2006/relationships/tags" Target="../tags/tag306.xml"/><Relationship Id="rId49" Type="http://schemas.openxmlformats.org/officeDocument/2006/relationships/tags" Target="../tags/tag350.xml"/><Relationship Id="rId48" Type="http://schemas.openxmlformats.org/officeDocument/2006/relationships/tags" Target="../tags/tag349.xml"/><Relationship Id="rId47" Type="http://schemas.openxmlformats.org/officeDocument/2006/relationships/tags" Target="../tags/tag348.xml"/><Relationship Id="rId46" Type="http://schemas.openxmlformats.org/officeDocument/2006/relationships/tags" Target="../tags/tag347.xml"/><Relationship Id="rId45" Type="http://schemas.openxmlformats.org/officeDocument/2006/relationships/tags" Target="../tags/tag346.xml"/><Relationship Id="rId44" Type="http://schemas.openxmlformats.org/officeDocument/2006/relationships/tags" Target="../tags/tag345.xml"/><Relationship Id="rId43" Type="http://schemas.openxmlformats.org/officeDocument/2006/relationships/tags" Target="../tags/tag344.xml"/><Relationship Id="rId42" Type="http://schemas.openxmlformats.org/officeDocument/2006/relationships/tags" Target="../tags/tag343.xml"/><Relationship Id="rId41" Type="http://schemas.openxmlformats.org/officeDocument/2006/relationships/tags" Target="../tags/tag342.xml"/><Relationship Id="rId40" Type="http://schemas.openxmlformats.org/officeDocument/2006/relationships/tags" Target="../tags/tag341.xml"/><Relationship Id="rId4" Type="http://schemas.openxmlformats.org/officeDocument/2006/relationships/tags" Target="../tags/tag305.xml"/><Relationship Id="rId39" Type="http://schemas.openxmlformats.org/officeDocument/2006/relationships/tags" Target="../tags/tag340.xml"/><Relationship Id="rId38" Type="http://schemas.openxmlformats.org/officeDocument/2006/relationships/tags" Target="../tags/tag339.xml"/><Relationship Id="rId37" Type="http://schemas.openxmlformats.org/officeDocument/2006/relationships/tags" Target="../tags/tag338.xml"/><Relationship Id="rId36" Type="http://schemas.openxmlformats.org/officeDocument/2006/relationships/tags" Target="../tags/tag337.xml"/><Relationship Id="rId35" Type="http://schemas.openxmlformats.org/officeDocument/2006/relationships/tags" Target="../tags/tag336.xml"/><Relationship Id="rId34" Type="http://schemas.openxmlformats.org/officeDocument/2006/relationships/tags" Target="../tags/tag335.xml"/><Relationship Id="rId33" Type="http://schemas.openxmlformats.org/officeDocument/2006/relationships/tags" Target="../tags/tag334.xml"/><Relationship Id="rId32" Type="http://schemas.openxmlformats.org/officeDocument/2006/relationships/tags" Target="../tags/tag333.xml"/><Relationship Id="rId31" Type="http://schemas.openxmlformats.org/officeDocument/2006/relationships/tags" Target="../tags/tag332.xml"/><Relationship Id="rId30" Type="http://schemas.openxmlformats.org/officeDocument/2006/relationships/tags" Target="../tags/tag331.xml"/><Relationship Id="rId3" Type="http://schemas.openxmlformats.org/officeDocument/2006/relationships/tags" Target="../tags/tag304.xml"/><Relationship Id="rId29" Type="http://schemas.openxmlformats.org/officeDocument/2006/relationships/tags" Target="../tags/tag330.xml"/><Relationship Id="rId28" Type="http://schemas.openxmlformats.org/officeDocument/2006/relationships/tags" Target="../tags/tag329.xml"/><Relationship Id="rId27" Type="http://schemas.openxmlformats.org/officeDocument/2006/relationships/tags" Target="../tags/tag328.xml"/><Relationship Id="rId26" Type="http://schemas.openxmlformats.org/officeDocument/2006/relationships/tags" Target="../tags/tag327.xml"/><Relationship Id="rId25" Type="http://schemas.openxmlformats.org/officeDocument/2006/relationships/tags" Target="../tags/tag326.xml"/><Relationship Id="rId24" Type="http://schemas.openxmlformats.org/officeDocument/2006/relationships/tags" Target="../tags/tag325.xml"/><Relationship Id="rId23" Type="http://schemas.openxmlformats.org/officeDocument/2006/relationships/tags" Target="../tags/tag324.xml"/><Relationship Id="rId22" Type="http://schemas.openxmlformats.org/officeDocument/2006/relationships/tags" Target="../tags/tag323.xml"/><Relationship Id="rId21" Type="http://schemas.openxmlformats.org/officeDocument/2006/relationships/tags" Target="../tags/tag322.xml"/><Relationship Id="rId20" Type="http://schemas.openxmlformats.org/officeDocument/2006/relationships/tags" Target="../tags/tag321.xml"/><Relationship Id="rId2" Type="http://schemas.openxmlformats.org/officeDocument/2006/relationships/tags" Target="../tags/tag303.xml"/><Relationship Id="rId19" Type="http://schemas.openxmlformats.org/officeDocument/2006/relationships/tags" Target="../tags/tag320.xml"/><Relationship Id="rId18" Type="http://schemas.openxmlformats.org/officeDocument/2006/relationships/tags" Target="../tags/tag319.xml"/><Relationship Id="rId17" Type="http://schemas.openxmlformats.org/officeDocument/2006/relationships/tags" Target="../tags/tag318.xml"/><Relationship Id="rId16" Type="http://schemas.openxmlformats.org/officeDocument/2006/relationships/tags" Target="../tags/tag317.xml"/><Relationship Id="rId15" Type="http://schemas.openxmlformats.org/officeDocument/2006/relationships/tags" Target="../tags/tag316.xml"/><Relationship Id="rId14" Type="http://schemas.openxmlformats.org/officeDocument/2006/relationships/tags" Target="../tags/tag315.xml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18.xml"/><Relationship Id="rId116" Type="http://schemas.openxmlformats.org/officeDocument/2006/relationships/tags" Target="../tags/tag417.xml"/><Relationship Id="rId115" Type="http://schemas.openxmlformats.org/officeDocument/2006/relationships/tags" Target="../tags/tag416.xml"/><Relationship Id="rId114" Type="http://schemas.openxmlformats.org/officeDocument/2006/relationships/tags" Target="../tags/tag415.xml"/><Relationship Id="rId113" Type="http://schemas.openxmlformats.org/officeDocument/2006/relationships/tags" Target="../tags/tag414.xml"/><Relationship Id="rId112" Type="http://schemas.openxmlformats.org/officeDocument/2006/relationships/tags" Target="../tags/tag413.xml"/><Relationship Id="rId111" Type="http://schemas.openxmlformats.org/officeDocument/2006/relationships/tags" Target="../tags/tag412.xml"/><Relationship Id="rId110" Type="http://schemas.openxmlformats.org/officeDocument/2006/relationships/tags" Target="../tags/tag411.xml"/><Relationship Id="rId11" Type="http://schemas.openxmlformats.org/officeDocument/2006/relationships/tags" Target="../tags/tag312.xml"/><Relationship Id="rId109" Type="http://schemas.openxmlformats.org/officeDocument/2006/relationships/tags" Target="../tags/tag410.xml"/><Relationship Id="rId108" Type="http://schemas.openxmlformats.org/officeDocument/2006/relationships/tags" Target="../tags/tag409.xml"/><Relationship Id="rId107" Type="http://schemas.openxmlformats.org/officeDocument/2006/relationships/tags" Target="../tags/tag408.xml"/><Relationship Id="rId106" Type="http://schemas.openxmlformats.org/officeDocument/2006/relationships/tags" Target="../tags/tag407.xml"/><Relationship Id="rId105" Type="http://schemas.openxmlformats.org/officeDocument/2006/relationships/tags" Target="../tags/tag406.xml"/><Relationship Id="rId104" Type="http://schemas.openxmlformats.org/officeDocument/2006/relationships/tags" Target="../tags/tag405.xml"/><Relationship Id="rId103" Type="http://schemas.openxmlformats.org/officeDocument/2006/relationships/tags" Target="../tags/tag404.xml"/><Relationship Id="rId102" Type="http://schemas.openxmlformats.org/officeDocument/2006/relationships/tags" Target="../tags/tag403.xml"/><Relationship Id="rId101" Type="http://schemas.openxmlformats.org/officeDocument/2006/relationships/tags" Target="../tags/tag402.xml"/><Relationship Id="rId100" Type="http://schemas.openxmlformats.org/officeDocument/2006/relationships/tags" Target="../tags/tag401.xml"/><Relationship Id="rId10" Type="http://schemas.openxmlformats.org/officeDocument/2006/relationships/tags" Target="../tags/tag311.xml"/><Relationship Id="rId1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2.jpeg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png"/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93.jpe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94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95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96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97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98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99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100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101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19.xml"/><Relationship Id="rId2" Type="http://schemas.openxmlformats.org/officeDocument/2006/relationships/image" Target="../media/image3.png"/><Relationship Id="rId1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03.jpeg"/><Relationship Id="rId1" Type="http://schemas.openxmlformats.org/officeDocument/2006/relationships/image" Target="../media/image102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03.jpeg"/><Relationship Id="rId1" Type="http://schemas.openxmlformats.org/officeDocument/2006/relationships/image" Target="../media/image102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20.xml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104.png"/><Relationship Id="rId1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104.png"/><Relationship Id="rId1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104.png"/><Relationship Id="rId1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104.png"/><Relationship Id="rId1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microsoft.com/office/2007/relationships/media" Target="../media/audio5.wav"/><Relationship Id="rId3" Type="http://schemas.openxmlformats.org/officeDocument/2006/relationships/audio" Target="../media/audio5.wav"/><Relationship Id="rId2" Type="http://schemas.openxmlformats.org/officeDocument/2006/relationships/image" Target="../media/image8.png"/><Relationship Id="rId1" Type="http://schemas.openxmlformats.org/officeDocument/2006/relationships/image" Target="../media/image105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105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105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105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105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jpe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86" y="2386330"/>
            <a:ext cx="2778408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348124"/>
            <a:ext cx="931545" cy="6437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8" y="571715"/>
            <a:ext cx="1205865" cy="8365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7.jpeg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5315" y="-1440000"/>
            <a:ext cx="130937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37" y="7312645"/>
            <a:ext cx="128332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qí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jì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奇 迹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n.miracle,wonder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4" y="9308"/>
              <a:ext cx="820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他活下来了，这真是一个奇迹。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587129"/>
            <a:ext cx="2409825" cy="16653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249" y="5189305"/>
            <a:ext cx="1443502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838" y="490761"/>
            <a:ext cx="1330325" cy="99847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60" y="-1272123"/>
            <a:ext cx="1071880" cy="7436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25" y="7458483"/>
            <a:ext cx="844550" cy="56303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20015" y="1459230"/>
            <a:ext cx="5486400" cy="3802380"/>
            <a:chOff x="189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9" y="3081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wéi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rào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围 绕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center around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373495" cy="720090"/>
            <a:chOff x="197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309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请围绕这个题目写一篇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200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字的论文。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020" y="2458292"/>
            <a:ext cx="2887959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1" y="5353347"/>
            <a:ext cx="949960" cy="63330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634774"/>
            <a:ext cx="1028065" cy="71045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33" y="-1340937"/>
            <a:ext cx="1181735" cy="88695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pn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249780"/>
            <a:ext cx="785495" cy="9804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bēn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pǎo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奔 跑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run,to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gallop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2629" y="5476126"/>
            <a:ext cx="5161029" cy="679660"/>
            <a:chOff x="197" y="9126"/>
            <a:chExt cx="1187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2" y="9265"/>
              <a:ext cx="10845" cy="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马奔跑的样子很好看。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795" y="2602336"/>
            <a:ext cx="2452370" cy="16349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040" y="5385174"/>
            <a:ext cx="883920" cy="58870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249" y="509305"/>
            <a:ext cx="1443502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65" y="-1216449"/>
            <a:ext cx="914400" cy="63190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00000"/>
            <a:ext cx="109918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237490" y="1459230"/>
            <a:ext cx="5486400" cy="3802380"/>
            <a:chOff x="37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4" y="2979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tí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（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zi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）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蹄（子）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hoof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814695" cy="720090"/>
            <a:chOff x="197" y="9126"/>
            <a:chExt cx="915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19" y="9368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马奔跑的时候蹄子着地吗？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005" y="2416315"/>
            <a:ext cx="3014345" cy="200758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650" y="5242433"/>
            <a:ext cx="1282700" cy="85513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0" y="673347"/>
            <a:ext cx="949960" cy="63330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37" y="-1327355"/>
            <a:ext cx="128332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88" y="7274138"/>
            <a:ext cx="1343025" cy="93172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biàn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lùn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辩 论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debate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7064375" cy="720090"/>
            <a:chOff x="197" y="9126"/>
            <a:chExt cx="1112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1" y="9309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大卫很喜欢和别人辩论一些科学问题。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005" y="2415328"/>
            <a:ext cx="3014345" cy="200956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650" y="5225063"/>
            <a:ext cx="1282700" cy="88987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0" y="673658"/>
            <a:ext cx="949960" cy="63268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67" y="-1327355"/>
            <a:ext cx="128206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88" y="7275947"/>
            <a:ext cx="1343025" cy="92810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qīng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wā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青 蛙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frog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2216" y="5435696"/>
            <a:ext cx="4896089" cy="720090"/>
            <a:chOff x="197" y="9153"/>
            <a:chExt cx="1109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53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74" y="9340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青蛙是对人类有益的动物。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0055" y="138430"/>
            <a:ext cx="2226310" cy="3194050"/>
            <a:chOff x="289" y="2028"/>
            <a:chExt cx="3506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289" y="4108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争论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 sz="1800"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argue,to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dispute 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华文细黑" panose="02010600040101010101" pitchFamily="2" charset="-122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zhēng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lùn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围绕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v</a:t>
              </a:r>
              <a:r>
                <a:rPr lang="en-US" altLang="zh-CN" sz="2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.</a:t>
              </a:r>
              <a:r>
                <a:rPr lang="en-US" altLang="zh-CN" sz="2000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to center around</a:t>
              </a:r>
              <a:endParaRPr lang="zh-CN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华文细黑" panose="02010600040101010101" pitchFamily="2" charset="-122"/>
              </a:rPr>
              <a:t>wéi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华文细黑" panose="02010600040101010101" pitchFamily="2" charset="-122"/>
              </a:rPr>
              <a:t>rào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奇迹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en-US" altLang="zh-CN" sz="2000" kern="1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n.miracle,wonder</a:t>
              </a:r>
              <a:r>
                <a:rPr lang="en-US" altLang="zh-CN" sz="2000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 </a:t>
              </a:r>
              <a:endParaRPr lang="zh-CN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09039" y="771941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auto" hangingPunct="0">
              <a:buNone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华文细黑" panose="02010600040101010101" pitchFamily="2" charset="-122"/>
              </a:rPr>
              <a:t>qí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华文细黑" panose="02010600040101010101" pitchFamily="2" charset="-122"/>
              </a:rPr>
              <a:t>jì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奔跑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run,to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gallop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华文细黑" panose="02010600040101010101" pitchFamily="2" charset="-122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40005" y="43745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bēn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pǎo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782060"/>
            <a:chOff x="4717" y="1909"/>
            <a:chExt cx="3511" cy="5956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辩论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debate 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biàn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lùn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青蛙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n. frog</a:t>
              </a:r>
              <a:endParaRPr lang="zh-CN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qīng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wā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522561" y="3646170"/>
            <a:ext cx="2269490" cy="3929380"/>
            <a:chOff x="4718" y="1909"/>
            <a:chExt cx="3574" cy="6188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866" y="4063"/>
              <a:ext cx="3426" cy="4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蹄</a:t>
              </a:r>
              <a:r>
                <a:rPr lang="en-US" alt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(</a:t>
              </a: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子</a:t>
              </a:r>
              <a:r>
                <a:rPr lang="en-US" alt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)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  </a:t>
              </a:r>
              <a:endPara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楷体" panose="02010600040101010101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n. hoof</a:t>
              </a:r>
              <a:endParaRPr lang="zh-CN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32058" y="4364354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tí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（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zi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）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辩论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蹄子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33680" y="1542575"/>
            <a:ext cx="11011535" cy="1628140"/>
            <a:chOff x="-260" y="2132"/>
            <a:chExt cx="1734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5621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这个话题，他们已经争论了一个下午了。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60" y="2132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58308" y="2031904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围绕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241935" y="3225211"/>
            <a:ext cx="11019790" cy="1628140"/>
            <a:chOff x="-273" y="2115"/>
            <a:chExt cx="17354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5621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学校下个月要举办一次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比赛。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73" y="2115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9568" y="4907251"/>
            <a:ext cx="11127740" cy="1628140"/>
            <a:chOff x="-368" y="2132"/>
            <a:chExt cx="17524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5696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一只_____跳进了院子里。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68" y="2132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617073" y="37325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辩论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78255" y="5450205"/>
            <a:ext cx="19951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青蛙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8025"/>
            <a:chOff x="4428" y="448"/>
            <a:chExt cx="3124" cy="1115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围绕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青蛙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辩论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蹄子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33680" y="1542575"/>
            <a:ext cx="11011535" cy="1628140"/>
            <a:chOff x="-260" y="2132"/>
            <a:chExt cx="1734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5621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马奔跑的时候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着地吗？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60" y="2132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439863" y="2012877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蹄子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8025"/>
            <a:chOff x="4428" y="448"/>
            <a:chExt cx="3124" cy="1115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围绕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青蛙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03" y="2022475"/>
            <a:ext cx="3240534" cy="324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1212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啦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74475" y="1254011"/>
            <a:ext cx="681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la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8349" y="3087089"/>
            <a:ext cx="2683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part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.combination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of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The sounds of “</a:t>
            </a:r>
            <a:r>
              <a:rPr lang="zh-CN" altLang="en-US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了”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“啊”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1" y="2907050"/>
            <a:ext cx="2818765" cy="158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始终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84372" y="1157303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</a:t>
            </a:r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hǐ</a:t>
            </a:r>
            <a:r>
              <a:rPr lang="en-US" altLang="zh-CN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zhōng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43836" y="2964513"/>
            <a:ext cx="29778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adv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from the 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/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beginning to 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/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the end, all along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1" y="2760239"/>
            <a:ext cx="2818765" cy="18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脖子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31719" y="1191644"/>
            <a:ext cx="12923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bózi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85535" y="3208286"/>
            <a:ext cx="1095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neck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1" y="2739686"/>
            <a:ext cx="2818765" cy="19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说服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04519" y="1206448"/>
            <a:ext cx="2124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</a:t>
            </a:r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huō</a:t>
            </a:r>
            <a:r>
              <a:rPr lang="en-US" altLang="zh-CN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fú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26961" y="3057615"/>
            <a:ext cx="2101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to 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persade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1" y="2760239"/>
            <a:ext cx="2818765" cy="18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730287" y="1877145"/>
            <a:ext cx="32672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摄影师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97800" y="1333005"/>
            <a:ext cx="2932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shèyǐngshi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92179" y="3089893"/>
            <a:ext cx="2231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photographer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671" y="2296795"/>
            <a:ext cx="2806065" cy="280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毕竟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61800" y="1191644"/>
            <a:ext cx="16321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bìjìng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08100" y="3173945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adv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after all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1" y="2760239"/>
            <a:ext cx="2818765" cy="18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96596" y="1910619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操场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1082" y="1216120"/>
            <a:ext cx="3265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cāo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chǎng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9987" y="3168293"/>
            <a:ext cx="2126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n.sports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ground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84" y="2445214"/>
            <a:ext cx="1949791" cy="194979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38577\Desktop\7.jpeg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1345" y="438502"/>
            <a:ext cx="1337310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838" y="5295846"/>
            <a:ext cx="1330325" cy="74830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78" y="7461625"/>
            <a:ext cx="817245" cy="55674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216142" y="1168939"/>
            <a:ext cx="5486400" cy="3802380"/>
            <a:chOff x="189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9" y="2503"/>
              <a:ext cx="8640" cy="55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la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啦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part.combination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of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the sounds of “</a:t>
              </a:r>
              <a:r>
                <a:rPr lang="zh-CN" altLang="en-US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了”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and</a:t>
              </a:r>
              <a:r>
                <a:rPr lang="zh-CN" altLang="en-US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“啊”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79275" y="5401458"/>
            <a:ext cx="4426342" cy="720090"/>
            <a:chOff x="197" y="9126"/>
            <a:chExt cx="8624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846" y="9281"/>
              <a:ext cx="3118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要下雨啦！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86" y="2647573"/>
            <a:ext cx="2778408" cy="156285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352691"/>
            <a:ext cx="931545" cy="6346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16" y="571715"/>
            <a:ext cx="836568" cy="8365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7.jpeg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5315" y="-1440000"/>
            <a:ext cx="130937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67" y="7312645"/>
            <a:ext cx="128206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-125730" y="1459230"/>
            <a:ext cx="5614035" cy="3802380"/>
            <a:chOff x="-198" y="2298"/>
            <a:chExt cx="8841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98" y="2454"/>
              <a:ext cx="8640" cy="55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shǐ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zhōng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始 终 </a:t>
              </a:r>
              <a:endParaRPr lang="en-US" altLang="zh-CN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adv. from the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beginning to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the end, all along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30736" y="5401945"/>
            <a:ext cx="6599551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0" y="9281"/>
              <a:ext cx="8218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我始终觉得大卫不应该放弃那个工作。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598945"/>
            <a:ext cx="2409825" cy="164169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57" y="5189305"/>
            <a:ext cx="144208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838" y="615846"/>
            <a:ext cx="1330325" cy="74830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192" y="-1272123"/>
            <a:ext cx="743616" cy="7436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25" y="7458483"/>
            <a:ext cx="844550" cy="56303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shuō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fú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说 服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/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v. 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to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persade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373495" cy="720090"/>
            <a:chOff x="197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309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老师说服了麦克去参加那个辩论赛。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438" y="2458292"/>
            <a:ext cx="2885122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47" y="5353347"/>
            <a:ext cx="633306" cy="63330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639815"/>
            <a:ext cx="1028065" cy="70036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33" y="-1229823"/>
            <a:ext cx="1181735" cy="6647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53" y="7519080"/>
            <a:ext cx="785495" cy="4418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cāo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chǎng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操 场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/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n.sports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ground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2629" y="5476124"/>
            <a:ext cx="5873371" cy="1037470"/>
            <a:chOff x="197" y="9126"/>
            <a:chExt cx="11878" cy="1731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2" y="9265"/>
              <a:ext cx="10845" cy="15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每天晚上操场上有很多人在锻炼。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发明创造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40126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显示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显得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4743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毕竟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逐渐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、或许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74719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拍 改进 艰苦 成熟 围绕 始终 插 拦 匹 争论 辩论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6292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奇迹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、啦、脖子、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说服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、摄影师、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操场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、洞、系、差距、兄弟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、播放、纪念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59246"/>
            <a:ext cx="39164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7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92063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SimHei" panose="02010609060101010101" charset="-122"/>
                <a:ea typeface="思源黑体 CN Regular" panose="020B0500000000000000"/>
              </a:rPr>
              <a:t>本文讲述了电影诞生的故要</a:t>
            </a:r>
            <a:r>
              <a:rPr lang="zh-CN" altLang="en-US" dirty="0">
                <a:solidFill>
                  <a:prstClr val="white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── </a:t>
            </a:r>
            <a:r>
              <a:rPr lang="zh-CN" altLang="en-US" dirty="0">
                <a:solidFill>
                  <a:prstClr val="white"/>
                </a:solidFill>
                <a:latin typeface="SimHei" panose="02010609060101010101" charset="-122"/>
                <a:ea typeface="思源黑体 CN Regular" panose="020B0500000000000000"/>
              </a:rPr>
              <a:t>一个因为争论产生的奇迹。</a:t>
            </a:r>
            <a:r>
              <a:rPr lang="zh-CN" altLang="en-US" dirty="0">
                <a:solidFill>
                  <a:prstClr val="white"/>
                </a:solidFill>
                <a:ea typeface="思源黑体 CN Regular" panose="020B0500000000000000" pitchFamily="34" charset="-122"/>
              </a:rPr>
              <a:t>要求学生阅读、理解</a:t>
            </a:r>
            <a:endParaRPr lang="zh-CN" altLang="en-US" dirty="0">
              <a:solidFill>
                <a:prstClr val="white"/>
              </a:solidFill>
              <a:ea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课文掌握文章大意，并能运用所学词语、语言点叙述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这个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故事。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86442"/>
            <a:ext cx="56284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讨论日常生活中的重大发现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，并完成命题写作。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导演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请求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重大”等本课其他重点五级大纲词语的意义和用法。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58946" y="4460566"/>
            <a:ext cx="66864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服饰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毕竟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到底、终于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虽然我们遇到了很多困难，但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毕竟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完成了任务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47015" y="4256405"/>
            <a:ext cx="8620760" cy="828675"/>
            <a:chOff x="389" y="3426"/>
            <a:chExt cx="13576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389" y="3618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不过摄影师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毕竟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是摄影师，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主意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还是有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开会讨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05" y="-53340"/>
            <a:ext cx="2642235" cy="2642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64" y="4963160"/>
            <a:ext cx="2824163" cy="16192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431654"/>
            <a:chOff x="7787" y="3144"/>
            <a:chExt cx="5660" cy="270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81"/>
              <a:ext cx="5660" cy="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毕竟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也用于指出最重要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或正确的部分，常与表示“（不管怎样）结论就是这样”的句子一起使用。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2253615"/>
            <a:ext cx="8539480" cy="1630914"/>
            <a:chOff x="517" y="3426"/>
            <a:chExt cx="13448" cy="1314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475"/>
              <a:ext cx="13446" cy="1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生活中总有无法解决的问题，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毕竟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不是所有的对错都能讲清楚，甚至可能根本就没有真正的对与错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82575" y="4537770"/>
            <a:ext cx="8583930" cy="1172788"/>
            <a:chOff x="447" y="3426"/>
            <a:chExt cx="13518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447" y="3470"/>
              <a:ext cx="13446" cy="8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他不高兴是正常的，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毕竟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没有人能在摔得头破血流的时候，还高兴得起来。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开会讨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05" y="-53340"/>
            <a:ext cx="2642235" cy="2642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37088"/>
            <a:ext cx="2409081" cy="13561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91503" y="2629071"/>
            <a:ext cx="729879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1.你们毕竟是好朋友，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1503" y="3291448"/>
            <a:ext cx="8661345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.A：这孩子真是太淘气了！我快被他烦死了！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。（毕竟）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91503" y="4662886"/>
            <a:ext cx="9482083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：他最近脾气真是太差了，一点儿小事就发火！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___________________。（毕竟）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10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09"/>
                  <a:ext cx="13905" cy="918"/>
                  <a:chOff x="8865" y="6509"/>
                  <a:chExt cx="13905" cy="91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10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974" y="6509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Miracle of Debate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10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争论的奇迹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61110"/>
            <a:ext cx="11263630" cy="649605"/>
            <a:chOff x="-3197" y="3732"/>
            <a:chExt cx="17738" cy="1201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7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</a:t>
              </a:r>
              <a:r>
                <a:rPr lang="zh-CN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知道</a:t>
              </a: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哪些表示手部动作的动</a:t>
              </a:r>
              <a:r>
                <a:rPr lang="zh-CN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词</a:t>
              </a: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？</a:t>
              </a: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74610" y="2628388"/>
            <a:ext cx="1833880" cy="1826772"/>
            <a:chOff x="13880" y="625"/>
            <a:chExt cx="5311" cy="5159"/>
          </a:xfrm>
        </p:grpSpPr>
        <p:pic>
          <p:nvPicPr>
            <p:cNvPr id="9" name="图片 8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3338" t="17467" r="18680" b="20221"/>
            <a:stretch>
              <a:fillRect/>
            </a:stretch>
          </p:blipFill>
          <p:spPr>
            <a:xfrm>
              <a:off x="13880" y="625"/>
              <a:ext cx="5311" cy="5159"/>
            </a:xfrm>
            <a:prstGeom prst="ellipse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169" y="2165"/>
              <a:ext cx="4642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拦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31009" y="1979295"/>
            <a:ext cx="2058757" cy="1974215"/>
            <a:chOff x="13476" y="314"/>
            <a:chExt cx="5961" cy="5576"/>
          </a:xfrm>
        </p:grpSpPr>
        <p:pic>
          <p:nvPicPr>
            <p:cNvPr id="6" name="图片 5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3476" y="2147"/>
              <a:ext cx="596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插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3270" y="5023647"/>
            <a:ext cx="1827875" cy="1864198"/>
            <a:chOff x="13843" y="612"/>
            <a:chExt cx="5291" cy="5264"/>
          </a:xfrm>
        </p:grpSpPr>
        <p:pic>
          <p:nvPicPr>
            <p:cNvPr id="16" name="图片 15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4055" y="2072"/>
              <a:ext cx="5079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抱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9795" y="2148873"/>
            <a:ext cx="1897940" cy="1989422"/>
            <a:chOff x="13748" y="340"/>
            <a:chExt cx="5495" cy="5618"/>
          </a:xfrm>
        </p:grpSpPr>
        <p:pic>
          <p:nvPicPr>
            <p:cNvPr id="18" name="图片 17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3748" y="1977"/>
              <a:ext cx="5493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拍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14055" y="4889082"/>
            <a:ext cx="1826895" cy="1864143"/>
            <a:chOff x="13843" y="612"/>
            <a:chExt cx="5290" cy="5264"/>
          </a:xfrm>
        </p:grpSpPr>
        <p:pic>
          <p:nvPicPr>
            <p:cNvPr id="22" name="图片 21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3843" y="1933"/>
              <a:ext cx="5286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拉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42251" y="2246630"/>
            <a:ext cx="1938006" cy="1989455"/>
            <a:chOff x="13689" y="340"/>
            <a:chExt cx="5611" cy="5618"/>
          </a:xfrm>
        </p:grpSpPr>
        <p:pic>
          <p:nvPicPr>
            <p:cNvPr id="25" name="图片 24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3689" y="2110"/>
              <a:ext cx="561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系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34795" y="4309143"/>
            <a:ext cx="1897940" cy="1989422"/>
            <a:chOff x="13748" y="340"/>
            <a:chExt cx="5495" cy="5618"/>
          </a:xfrm>
        </p:grpSpPr>
        <p:pic>
          <p:nvPicPr>
            <p:cNvPr id="29" name="图片 28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3748" y="1977"/>
              <a:ext cx="5493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打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260965" y="4138512"/>
            <a:ext cx="1826895" cy="1864143"/>
            <a:chOff x="13843" y="612"/>
            <a:chExt cx="5290" cy="5264"/>
          </a:xfrm>
        </p:grpSpPr>
        <p:pic>
          <p:nvPicPr>
            <p:cNvPr id="32" name="图片 31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843" y="1933"/>
              <a:ext cx="5286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推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24404" y="4269740"/>
            <a:ext cx="2058757" cy="1974215"/>
            <a:chOff x="13476" y="314"/>
            <a:chExt cx="5961" cy="5576"/>
          </a:xfrm>
        </p:grpSpPr>
        <p:pic>
          <p:nvPicPr>
            <p:cNvPr id="36" name="图片 35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3476" y="2147"/>
              <a:ext cx="596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放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149205" y="1910838"/>
            <a:ext cx="1833880" cy="1826772"/>
            <a:chOff x="13880" y="625"/>
            <a:chExt cx="5311" cy="5159"/>
          </a:xfrm>
        </p:grpSpPr>
        <p:pic>
          <p:nvPicPr>
            <p:cNvPr id="39" name="图片 38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3338" t="17467" r="18680" b="20221"/>
            <a:stretch>
              <a:fillRect/>
            </a:stretch>
          </p:blipFill>
          <p:spPr>
            <a:xfrm>
              <a:off x="13880" y="625"/>
              <a:ext cx="5311" cy="5159"/>
            </a:xfrm>
            <a:prstGeom prst="ellipse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14169" y="2165"/>
              <a:ext cx="4642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搬</a:t>
              </a:r>
              <a:endParaRPr lang="zh-CN" altLang="en-US" sz="48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拍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p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ā</a:t>
              </a:r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i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拍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/>
                  <a:sym typeface="Times New Roman" panose="02020603050405020304" pitchFamily="18" charset="0"/>
                </a:rPr>
                <a:t>v. to take (a photo)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/>
                <a:sym typeface="+mn-ea"/>
              </a:endParaRPr>
            </a:p>
          </p:txBody>
        </p:sp>
      </p:grpSp>
      <p:grpSp>
        <p:nvGrpSpPr>
          <p:cNvPr id="16" name="匹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pǐ</a:t>
              </a:r>
              <a:endParaRPr lang="en-US" altLang="zh-CN" sz="8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 err="1">
                  <a:solidFill>
                    <a:schemeClr val="bg1"/>
                  </a:solidFill>
                  <a:ea typeface="思源黑体 CN Regular" panose="020B0500000000000000"/>
                  <a:sym typeface="Times New Roman" panose="02020603050405020304" pitchFamily="18" charset="0"/>
                </a:rPr>
                <a:t>m.used</a:t>
              </a:r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/>
                  <a:sym typeface="Times New Roman" panose="02020603050405020304" pitchFamily="18" charset="0"/>
                </a:rPr>
                <a:t> for horses</a:t>
              </a:r>
              <a:r>
                <a:rPr sz="2400" b="1" kern="100" dirty="0">
                  <a:solidFill>
                    <a:schemeClr val="bg1"/>
                  </a:solidFill>
                  <a:ea typeface="思源黑体 CN Regular" panose="020B0500000000000000"/>
                  <a:sym typeface="Times New Roman" panose="02020603050405020304" pitchFamily="18" charset="0"/>
                </a:rPr>
                <a:t> </a:t>
              </a:r>
              <a:endParaRPr sz="2400" b="1" kern="100" dirty="0">
                <a:solidFill>
                  <a:schemeClr val="bg1"/>
                </a:solidFill>
                <a:ea typeface="思源黑体 CN Regular" panose="020B0500000000000000"/>
                <a:sym typeface="+mn-ea"/>
              </a:endParaRPr>
            </a:p>
          </p:txBody>
        </p:sp>
      </p:grpSp>
      <p:grpSp>
        <p:nvGrpSpPr>
          <p:cNvPr id="29" name="棍-有问题不显示"/>
          <p:cNvGrpSpPr/>
          <p:nvPr/>
        </p:nvGrpSpPr>
        <p:grpSpPr>
          <a:xfrm>
            <a:off x="6125528" y="735965"/>
            <a:ext cx="4728210" cy="5817235"/>
            <a:chOff x="9645" y="1159"/>
            <a:chExt cx="7446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45" y="295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gùn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棍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/>
                <a:sym typeface="+mn-ea"/>
              </a:endParaRPr>
            </a:p>
          </p:txBody>
        </p:sp>
      </p:grpSp>
      <p:grpSp>
        <p:nvGrpSpPr>
          <p:cNvPr id="2" name="洞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òng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洞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urge, to push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 hidden="1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 hidden="1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6993" y="735965"/>
            <a:ext cx="4718050" cy="5817235"/>
            <a:chOff x="2104" y="1159"/>
            <a:chExt cx="7430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4" y="3381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gùn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棍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n. stick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" name="拦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3974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á</a:t>
              </a:r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拦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v. to block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1" name="系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ì</a:t>
              </a:r>
              <a:endParaRPr sz="5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系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 b="1" kern="100" dirty="0">
                  <a:solidFill>
                    <a:schemeClr val="bg1"/>
                  </a:solidFill>
                  <a:ea typeface="思源黑体 CN Regular" panose="020B0500000000000000"/>
                  <a:sym typeface="Times New Roman" panose="02020603050405020304" pitchFamily="18" charset="0"/>
                </a:rPr>
                <a:t>v</a:t>
              </a:r>
              <a:r>
                <a:rPr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. </a:t>
              </a:r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to </a:t>
              </a:r>
              <a:r>
                <a:rPr lang="en-US" sz="2400" b="1" kern="100" dirty="0" err="1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tie,to</a:t>
              </a:r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 fasten</a:t>
              </a:r>
              <a:endParaRPr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37" name="插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ch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ā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插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v. </a:t>
              </a:r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insert</a:t>
              </a:r>
              <a:endParaRPr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707515" y="227965"/>
            <a:ext cx="1765300" cy="1513205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704340" y="1974215"/>
            <a:ext cx="1782445" cy="152400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3743325"/>
            <a:ext cx="1766570" cy="1464310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710055" y="5452745"/>
            <a:ext cx="1776730" cy="137223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89327" y="482316"/>
            <a:ext cx="1936750" cy="976914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06032" y="4007947"/>
            <a:ext cx="212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</a:t>
            </a:r>
            <a:endParaRPr lang="en-US" altLang="zh-CN" sz="3200" b="0" i="0" dirty="0"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80492" y="1899411"/>
            <a:ext cx="1995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拍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62645" y="650480"/>
            <a:ext cx="2063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0" i="0" dirty="0">
                <a:solidFill>
                  <a:srgbClr val="000000"/>
                </a:solidFill>
                <a:effectLst/>
                <a:latin typeface="Microsoft YaHei" panose="020B0503020204020204" charset="-122"/>
                <a:ea typeface="Microsoft YaHei" panose="020B0503020204020204" charset="-122"/>
              </a:rPr>
              <a:t> 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插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482489" y="5724076"/>
            <a:ext cx="2191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拦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78511" y="1000897"/>
            <a:ext cx="5045710" cy="33337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8" idx="3"/>
            <a:endCxn id="60" idx="1"/>
          </p:cNvCxnSpPr>
          <p:nvPr/>
        </p:nvCxnSpPr>
        <p:spPr>
          <a:xfrm>
            <a:off x="3487006" y="2735982"/>
            <a:ext cx="5036820" cy="33127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  <a:endCxn id="57" idx="1"/>
          </p:cNvCxnSpPr>
          <p:nvPr/>
        </p:nvCxnSpPr>
        <p:spPr>
          <a:xfrm flipV="1">
            <a:off x="3472997" y="2618518"/>
            <a:ext cx="5075555" cy="18567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54" idx="1"/>
          </p:cNvCxnSpPr>
          <p:nvPr/>
        </p:nvCxnSpPr>
        <p:spPr>
          <a:xfrm flipV="1">
            <a:off x="3486785" y="970773"/>
            <a:ext cx="5102542" cy="51680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12618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0999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 err="1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改进"/>
          <p:cNvGrpSpPr/>
          <p:nvPr/>
        </p:nvGrpSpPr>
        <p:grpSpPr>
          <a:xfrm>
            <a:off x="6136731" y="735965"/>
            <a:ext cx="4725035" cy="5817235"/>
            <a:chOff x="9650" y="1159"/>
            <a:chExt cx="7441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50" y="3856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gǎ</a:t>
              </a:r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i</a:t>
              </a:r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 </a:t>
              </a:r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ìn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改 进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v. to improve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6" name="试验"/>
          <p:cNvGrpSpPr/>
          <p:nvPr/>
        </p:nvGrpSpPr>
        <p:grpSpPr>
          <a:xfrm>
            <a:off x="6124893" y="735965"/>
            <a:ext cx="4728845" cy="5817235"/>
            <a:chOff x="9644" y="1159"/>
            <a:chExt cx="7447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44" y="3748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shì</a:t>
              </a:r>
              <a:r>
                <a:rPr lang="en-US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yàn</a:t>
              </a:r>
              <a:endParaRPr lang="en-US" altLang="zh-CN" sz="8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试 验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n./</a:t>
              </a:r>
              <a:r>
                <a:rPr lang="en-US" sz="2400" b="1" kern="100" dirty="0" err="1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v.trial,test</a:t>
              </a:r>
              <a:r>
                <a:rPr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 </a:t>
              </a:r>
              <a:endParaRPr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9" name="意识-有问题不显示" hidden="1"/>
          <p:cNvGrpSpPr/>
          <p:nvPr/>
        </p:nvGrpSpPr>
        <p:grpSpPr>
          <a:xfrm>
            <a:off x="6125528" y="735965"/>
            <a:ext cx="4728210" cy="5817235"/>
            <a:chOff x="9645" y="1159"/>
            <a:chExt cx="7446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45" y="3333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8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意识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差距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ā</a:t>
              </a:r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ù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差距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 err="1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n.gap,difference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意识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yì</a:t>
              </a:r>
              <a:r>
                <a:rPr lang="en-US" altLang="zh-CN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 </a:t>
              </a:r>
              <a:r>
                <a:rPr lang="en-US" altLang="zh-CN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shi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意 识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n./</a:t>
              </a:r>
              <a:r>
                <a:rPr lang="en-US" altLang="zh-CN" sz="2400" b="1" kern="100" dirty="0" err="1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v.consciousness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" name="逐渐"/>
          <p:cNvGrpSpPr/>
          <p:nvPr/>
        </p:nvGrpSpPr>
        <p:grpSpPr>
          <a:xfrm>
            <a:off x="1330008" y="735965"/>
            <a:ext cx="4725035" cy="5817235"/>
            <a:chOff x="2093" y="1159"/>
            <a:chExt cx="7441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93" y="3924"/>
              <a:ext cx="7429" cy="3974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ú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jiàn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逐 渐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adv. gradually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1" name="艰苦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ān</a:t>
              </a:r>
              <a:r>
                <a:rPr lang="en-US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kǔ</a:t>
              </a:r>
              <a:endParaRPr sz="5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艰 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 err="1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adj.arduous,tough</a:t>
              </a:r>
              <a:endParaRPr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37" name="显示"/>
          <p:cNvGrpSpPr/>
          <p:nvPr/>
        </p:nvGrpSpPr>
        <p:grpSpPr>
          <a:xfrm>
            <a:off x="1334453" y="728206"/>
            <a:ext cx="4719955" cy="5817235"/>
            <a:chOff x="2101" y="1159"/>
            <a:chExt cx="7433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1" y="3268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xi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ǎn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shì</a:t>
              </a:r>
              <a:r>
                <a:rPr lang="en-US" sz="8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显 示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v. </a:t>
              </a:r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to </a:t>
              </a:r>
              <a:r>
                <a:rPr lang="en-US" sz="2400" b="1" kern="100" dirty="0" err="1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show,to</a:t>
              </a:r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 display</a:t>
              </a:r>
              <a:endParaRPr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15859" y="3193415"/>
            <a:ext cx="1943919" cy="2308498"/>
            <a:chOff x="8639" y="3144"/>
            <a:chExt cx="3878" cy="256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639" y="3144"/>
              <a:ext cx="3878" cy="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显示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1. 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指表示出某种态度、能力或情况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2. 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一般与名词或小句搭配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相片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显示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：马奔跑时始终有一蹄着地。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这次活动的组织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显示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出了他的才能。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276" y="652159"/>
            <a:ext cx="1807492" cy="15881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0" y="5111750"/>
            <a:ext cx="2153827" cy="151420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12867" y="3171235"/>
            <a:ext cx="1861711" cy="1986675"/>
            <a:chOff x="8639" y="3144"/>
            <a:chExt cx="3714" cy="221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639" y="3144"/>
              <a:ext cx="3714" cy="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显得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1. 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指表现出某种特性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2. 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一般与形容词搭配。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几年不见，他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显得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成熟多了。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中秋节那天，月亮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显得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格外明亮。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467" y="1161661"/>
            <a:ext cx="1438393" cy="19206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714" y="5085080"/>
            <a:ext cx="2162175" cy="1371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10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4552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显示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4552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显得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65063" y="1199626"/>
            <a:ext cx="11936507" cy="1508395"/>
            <a:chOff x="-503" y="1502"/>
            <a:chExt cx="19636" cy="32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他最近怎么了？总是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不太高兴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503" y="1502"/>
              <a:ext cx="2769" cy="32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171950" y="1686699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显得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240014" y="2548673"/>
            <a:ext cx="11911458" cy="1628140"/>
            <a:chOff x="-164" y="2201"/>
            <a:chExt cx="18920" cy="2564"/>
          </a:xfrm>
        </p:grpSpPr>
        <p:sp>
          <p:nvSpPr>
            <p:cNvPr id="8" name="矩形 7"/>
            <p:cNvSpPr/>
            <p:nvPr/>
          </p:nvSpPr>
          <p:spPr>
            <a:xfrm>
              <a:off x="1639" y="3113"/>
              <a:ext cx="17117" cy="11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调查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,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只有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37%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的人愿意回到没有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手机的时代。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164" y="2201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253633" y="4013924"/>
            <a:ext cx="11925077" cy="1628140"/>
            <a:chOff x="-425" y="825"/>
            <a:chExt cx="19489" cy="2564"/>
          </a:xfrm>
        </p:grpSpPr>
        <p:sp>
          <p:nvSpPr>
            <p:cNvPr id="18" name="矩形 17"/>
            <p:cNvSpPr/>
            <p:nvPr/>
          </p:nvSpPr>
          <p:spPr>
            <a:xfrm>
              <a:off x="1391" y="1508"/>
              <a:ext cx="17673" cy="11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节日的北京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更加美丽。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25" y="825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672613" y="3061833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显示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79156" y="4390179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显得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7555" y="5823039"/>
            <a:ext cx="10813890" cy="74295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你得</a:t>
            </a:r>
            <a:r>
              <a:rPr lang="en-US" altLang="zh-CN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出自己的本领，公司才会愿意用你。</a:t>
            </a:r>
            <a:endParaRPr lang="zh-CN" altLang="en-US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14" name="图片 13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15235" y="5265934"/>
            <a:ext cx="1628140" cy="16281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72613" y="5747684"/>
            <a:ext cx="172538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显示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43666" y="3193415"/>
            <a:ext cx="2837180" cy="1692720"/>
            <a:chOff x="7697" y="3144"/>
            <a:chExt cx="5660" cy="188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697" y="3144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逐渐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</a:t>
              </a:r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程度或数量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一点点增加或减少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1991" y="1525680"/>
            <a:ext cx="9422543" cy="837565"/>
            <a:chOff x="518" y="3412"/>
            <a:chExt cx="13846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846" cy="1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食物越来越少，老人不得不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逐渐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限制猴子的食量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61992" y="3257901"/>
            <a:ext cx="9174666" cy="1095232"/>
            <a:chOff x="518" y="3425"/>
            <a:chExt cx="13447" cy="130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 hangingPunct="0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这项运动首先在亚太地区流行，并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逐渐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受到世界各地人们的欢迎。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8930" y="5194052"/>
            <a:ext cx="9173984" cy="823734"/>
            <a:chOff x="518" y="3425"/>
            <a:chExt cx="13447" cy="1306"/>
          </a:xfrm>
        </p:grpSpPr>
        <p:sp>
          <p:nvSpPr>
            <p:cNvPr id="3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9" y="3425"/>
              <a:ext cx="13446" cy="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经过艰苦的试验，电影拍摄技术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逐渐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改进、成熟。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891" y="567948"/>
            <a:ext cx="1499155" cy="11901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91" y="3790875"/>
            <a:ext cx="1628992" cy="11843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074" y="5890773"/>
            <a:ext cx="1346787" cy="94561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拦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说服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围绕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50190" y="1259732"/>
            <a:ext cx="12331065" cy="1762862"/>
            <a:chOff x="-286" y="1619"/>
            <a:chExt cx="19419" cy="3331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你今天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这条领带吧，比较正式。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86" y="1619"/>
              <a:ext cx="2564" cy="333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289560" y="2974972"/>
            <a:ext cx="12370435" cy="1964306"/>
            <a:chOff x="-348" y="1970"/>
            <a:chExt cx="19481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448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地球为什么会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太阳转，一直是科学家们很感兴趣的问题。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48" y="1970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9885" y="4926330"/>
            <a:ext cx="12430760" cy="1628140"/>
            <a:chOff x="-354" y="2111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233" y="2815"/>
              <a:ext cx="17989" cy="13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如果不是他在中间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了一手，事情不会变成现在这样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54" y="2111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460778" y="3261834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围绕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35429" y="545020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插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42538" y="1825523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系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拦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说服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围绕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这位导演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过二十几部电影，得过好几项国际大奖。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我始终没有办法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他接受这个结论。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前面不知道发生了什么事，路被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住了。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920484" y="376174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说服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27949" y="545020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拦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289118" y="210820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拍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用“逐渐”完成下列句子或对话。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05513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1.茶首先在中国出现，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7031092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B：我觉得你说得对，就这么办吧。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7425431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刚来北京的时候，你习惯吗？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10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09"/>
                  <a:ext cx="13905" cy="918"/>
                  <a:chOff x="8865" y="6509"/>
                  <a:chExt cx="13905" cy="91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10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974" y="6509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Miracle of Debate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10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争论的奇迹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lang="en-US" altLang="zh-CN" sz="4000" b="1" dirty="0">
                  <a:solidFill>
                    <a:srgbClr val="9F313C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最早的电影是怎么来的？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0725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6240" y="2036762"/>
            <a:ext cx="2729865" cy="181991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0726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9910" y="1940560"/>
            <a:ext cx="2012950" cy="20129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0727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1790" y="3715293"/>
            <a:ext cx="2333625" cy="1311458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47397" y="1930407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成熟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36763" y="1160966"/>
            <a:ext cx="2893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chéngshú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5060" y="3253846"/>
            <a:ext cx="1999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/adj.to ripen;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mature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38" y="2188396"/>
            <a:ext cx="3409767" cy="2184382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兄弟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14281" y="1309030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xiōngdì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7459" y="3162732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n.brother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58" y="2038239"/>
            <a:ext cx="2739722" cy="2159119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播放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54400" y="1253034"/>
            <a:ext cx="2226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bōfàng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8033" y="3075057"/>
            <a:ext cx="2750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v.to 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broadcast,to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play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(music or videos)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901" y="2095138"/>
            <a:ext cx="3391179" cy="2135187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10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09"/>
                  <a:ext cx="13905" cy="918"/>
                  <a:chOff x="8865" y="6509"/>
                  <a:chExt cx="13905" cy="91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10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974" y="6509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Miracle of Debate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10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争论的奇迹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纪念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74475" y="1254011"/>
            <a:ext cx="1737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jì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niàn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8349" y="3087089"/>
            <a:ext cx="26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v.to commemorate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703" y="1839293"/>
            <a:ext cx="2830409" cy="2800823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导演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20045" y="1309030"/>
            <a:ext cx="23583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dǎoyǎn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7791" y="3162732"/>
            <a:ext cx="24144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n./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v.director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(of a 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Show or movie);to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direct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99" y="1910619"/>
            <a:ext cx="3335123" cy="2649919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瞬间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17486" y="1309030"/>
            <a:ext cx="2392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shùnjiān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8032" y="3162732"/>
            <a:ext cx="2294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n.a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short period of time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02" y="1910619"/>
            <a:ext cx="3150213" cy="2710648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请求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253034"/>
            <a:ext cx="2246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qǐngqiú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18075" y="3075057"/>
            <a:ext cx="2845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v./n.to 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request,to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ask;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request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58" y="1910619"/>
            <a:ext cx="2985818" cy="2359969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或许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76376" y="1315380"/>
            <a:ext cx="18565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huòxǔ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83752" y="3162732"/>
            <a:ext cx="273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adv.maybe,perhaps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992" y="1839293"/>
            <a:ext cx="3081308" cy="2261650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重大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61143" y="1315380"/>
            <a:ext cx="2635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zhòngdà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83752" y="3162732"/>
            <a:ext cx="2654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adj.great,significant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259" y="1910619"/>
            <a:ext cx="3909483" cy="2551894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99260" y="138430"/>
            <a:ext cx="2237105" cy="3194050"/>
            <a:chOff x="272" y="2028"/>
            <a:chExt cx="35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272" y="3997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成熟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v./adj.to ripen;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mature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chéngshú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重大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adj.great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,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significant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483878" y="848632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zhòngdà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兄弟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      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n.brother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153660" y="873767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xiōngdì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10833" y="362839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纪念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v.to commemorate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8183" y="4400000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jì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niàn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4090035"/>
            <a:chOff x="4717" y="1909"/>
            <a:chExt cx="3511" cy="6441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42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请求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v./n.to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request,to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ask; request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720148" y="4374522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qǐngqiú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瞬间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n.a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short period of time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699885" y="4431764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shùnjiān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58820"/>
            <a:chOff x="4717" y="1909"/>
            <a:chExt cx="3511" cy="5132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播放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v.to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broadcast,to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play(music or videos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10118632" y="4402661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bōfàng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370465"/>
            <a:ext cx="61978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我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都十八岁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能照顾好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自己，</a:t>
            </a:r>
            <a:endParaRPr lang="en-US" altLang="zh-CN" sz="2400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您就放心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吧。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035" y="4625340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4765" y="4990573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是秋天了，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再热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也不会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像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夏天那样。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毕竟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2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36093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这是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已经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经过很多人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证明的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经验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。</a:t>
            </a:r>
            <a:endParaRPr lang="zh-CN" altLang="en-US" sz="2400" b="1" noProof="0" dirty="0">
              <a:ln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4" y="505841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algn="l" defTabSz="914400" rtl="0" eaLnBrk="1" latinLnBrk="0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真心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希望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您能同意我的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，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帮我这个忙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！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成熟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请求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7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355950" y="3184426"/>
            <a:ext cx="2837180" cy="1700811"/>
            <a:chOff x="7921" y="3134"/>
            <a:chExt cx="5660" cy="189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921" y="3134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或许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</a:t>
              </a:r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也许，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有可能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1991" y="1525680"/>
            <a:ext cx="9422543" cy="837565"/>
            <a:chOff x="518" y="3412"/>
            <a:chExt cx="13846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846" cy="1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虽然以前她不支持你，但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或许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这次会有变化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38339" y="2881384"/>
            <a:ext cx="9174666" cy="1095232"/>
            <a:chOff x="518" y="3425"/>
            <a:chExt cx="13447" cy="130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 hangingPunct="0">
                <a:buClrTx/>
                <a:buSzTx/>
                <a:buFontTx/>
              </a:pP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或许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正是因为这一点一滴的努力，你就会走在别人的前面。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9163" y="4658562"/>
            <a:ext cx="9184899" cy="1136576"/>
            <a:chOff x="533" y="2576"/>
            <a:chExt cx="13463" cy="1802"/>
          </a:xfrm>
        </p:grpSpPr>
        <p:sp>
          <p:nvSpPr>
            <p:cNvPr id="3" name="圆角矩形 80"/>
            <p:cNvSpPr/>
            <p:nvPr/>
          </p:nvSpPr>
          <p:spPr>
            <a:xfrm>
              <a:off x="533" y="2576"/>
              <a:ext cx="13447" cy="180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50" y="2621"/>
              <a:ext cx="13446" cy="17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 hangingPunct="0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留心生活的每一瞬间，并为之争论，适时请求帮助、认真研究，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或许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重大发现就在你的眼前。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860049" y="1955758"/>
            <a:ext cx="6471901" cy="3267000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说出第九课中有关社会的词语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84250" y="5668328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道德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传统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风俗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制度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秩序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权力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义务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文明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人口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1638" y="2227744"/>
            <a:ext cx="4298428" cy="24025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终于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始终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毕业二十年以来，我们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保持着联系。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667182" y="126824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始终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辩论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争论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965771"/>
            <a:ext cx="8442325" cy="1161479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在昨天举行的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赛上</a:t>
            </a:r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,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他的表现得到了大家的好评。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656890" y="96294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辩论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距离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差距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18" y="1078538"/>
            <a:ext cx="8442325" cy="1233398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我们之间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还有很大的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，我要向他学习，更加努力。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886397" y="1070514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差距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仍然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居然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63721"/>
            <a:ext cx="8442325" cy="863529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吃中餐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西餐都可以，只是我不能吃太辣的</a:t>
            </a:r>
            <a:r>
              <a:rPr lang="zh-CN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337560" y="132617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或者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733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斯坦福与科恩围绕什么问题进行了辩论？他们分别有什么看法？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他们用什么办法得出了结论？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有人拉动那一长串相片后，出现了什么情况？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电影产生的纪念日是哪一天？是为了纪念什么？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文章想要说明什么道理？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10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6780" y="1607245"/>
            <a:ext cx="1028090" cy="1096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894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1872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年的一天，在美国加利福尼亚州的一个酒店里，斯坦福与科恩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围绕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“马奔跑时蹄子是否着地”进行了辩论。斯坦福认为，马奔跑得那么快，在跳起时四蹄应该都是不落地的；而科恩认为，马要是四蹄都不着地，那不是成了青蛙啦？应该是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始终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有一蹄着地。两人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各执一词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，争论得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脸红脖子粗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，谁也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说服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不了谁。于是他们就请英国摄影师麦布里奇来判断，可麦布里奇也弄不清楚。不过摄影师毕竟是摄影师，主意还是有的。他们一起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</a:t>
            </a:r>
            <a:r>
              <a:rPr lang="es-ES_tradnl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各执一词</a:t>
            </a:r>
            <a:r>
              <a:rPr lang="es-ES_tradnl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脸红脖子粗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”是什么意思？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围绕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、始终、说服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098" y="992217"/>
            <a:ext cx="11882755" cy="4540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来到一个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操场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，在一条跑道的一边等距离放上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24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个照相机，照相机对准跑道；在跑道另一边打上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24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个洞，分别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插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进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24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根木棍，木棍上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系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着细线，细线穿过跑道，接上相机快门。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一切都准备好了，麦布里奇让一匹马从跑道的一头飞奔到另一头，马一边跑，一边按顺序撞断拦路的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24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根细线，相机连续拍下了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24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张照片，相邻两张相片的差距都很小。相片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显示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：马奔跑时始终有一蹄着地，科恩赢了。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35734" y="5649595"/>
            <a:ext cx="9341485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</a:t>
            </a: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插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、系、操场、显示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3991" y="949960"/>
            <a:ext cx="11484018" cy="4540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事后，有人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无意识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地快速拉动那一长串相片，“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奇迹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”出现了：各张相片中静止的马连成了一匹运动的马，相片“活”了。这就是电影最早的样子。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经过艰苦的试验，电影拍摄技术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逐渐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改进、成熟、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1895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12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月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28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日，法国人卢米埃尔兄弟在巴黎第一次向公众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播放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了短片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火车到站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，这一天后来成为电影产生的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纪念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日，兄弟俩也成为历史上最早的电影导演。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无意识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”是什么意思？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奇迹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、逐渐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、播放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纪念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3991" y="949960"/>
            <a:ext cx="11484018" cy="1308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留心生活的每一瞬间，并为之争论，适时请求帮助、认真研究，或许重大发现就在你的眼前。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30978" y="5672806"/>
            <a:ext cx="9341485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留心生活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可以找到“重大发现”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吗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9611" y="2709866"/>
            <a:ext cx="9212778" cy="181504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请以“日常生活中的大发现或发明”为题，谈一谈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你所了解的日常生活中的重大发明或发现。尽量用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上本课所学的生词，字数不少于100字。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127375"/>
            <a:chOff x="-3513638" y="334832"/>
            <a:chExt cx="10285095" cy="3127375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3996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鲁迅对许多美食都有独特的见解，算是个地道的行家。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作为大作家、大学问家，鲁迅对吃也很讲究。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他爱好交际，大方好客，常呼朋唤友。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那里的菜既有高档豪华的，也有适合普通百姓的，样样都是看着就让人有胃口。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他虽然明明知道自己有胃病，不应该喝酒，但却很难戒掉。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1457" y="3713019"/>
            <a:ext cx="4415848" cy="294389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Lesson10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20044" y="1582421"/>
            <a:ext cx="6897031" cy="3716546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请试着用本课的生词来描述下面的图片？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2700" y="5477457"/>
            <a:ext cx="12094845" cy="109918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85520" y="5611550"/>
            <a:ext cx="11097895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这是一位摄影师拍的照片。照片上有一匹马，它身上的毛是棕色的，但蹄子是白色的。照片上它正扬着脖子，两个前蹄没有落地。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36" y="1912868"/>
            <a:ext cx="4580787" cy="26968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445214"/>
            <a:ext cx="2810510" cy="194979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38577\Desktop\7.jpeg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1345" y="438502"/>
            <a:ext cx="1337310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838" y="5170761"/>
            <a:ext cx="1330325" cy="99847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78" y="7457618"/>
            <a:ext cx="817245" cy="5647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zhēng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lùn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争 论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v.to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argue,to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dispute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50" y="9281"/>
              <a:ext cx="6511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大卫和麦克争论了起来。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PA" val="v5.2.11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1.xml><?xml version="1.0" encoding="utf-8"?>
<p:tagLst xmlns:p="http://schemas.openxmlformats.org/presentationml/2006/main">
  <p:tag name="COMMONDATA" val="eyJoZGlkIjoiZjA0MmQ4N2JlZDRkYTVmM2QxMDAwYTU3YTQ3MzY2OGUifQ==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6494</Words>
  <Application>WPS 演示</Application>
  <PresentationFormat>宽屏</PresentationFormat>
  <Paragraphs>1033</Paragraphs>
  <Slides>70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108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Helvetica Light</vt:lpstr>
      <vt:lpstr>华光隶书_CNKI</vt:lpstr>
      <vt:lpstr>Helvetica</vt:lpstr>
      <vt:lpstr>Source Han Sans CN</vt:lpstr>
      <vt:lpstr>FangSong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195</cp:revision>
  <dcterms:created xsi:type="dcterms:W3CDTF">2019-06-19T02:08:00Z</dcterms:created>
  <dcterms:modified xsi:type="dcterms:W3CDTF">2022-11-04T15:49:37Z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6004D9A879724BF387A337B5304EA119</vt:lpwstr>
  </property>
</Properties>
</file>